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13c183cf19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313c183cf19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13c183cf19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13c183cf19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3c183cf19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3c183cf19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13c183cf19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13c183cf19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313c183cf19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313c183cf19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313c183cf19_0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313c183cf19_0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13c183cf19_0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313c183cf19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313c183cf19_0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313c183cf19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313c183cf19_0_2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313c183cf19_0_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313c183cf19_0_2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313c183cf19_0_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126d8023d3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126d8023d3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313c183cf19_0_2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313c183cf19_0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13c183cf19_0_2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313c183cf19_0_2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313c183cf19_0_2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313c183cf19_0_2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313c183cf19_0_2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313c183cf19_0_2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313c183cf19_0_3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313c183cf19_0_3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313c183cf19_0_3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313c183cf19_0_3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313c183cf19_0_3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313c183cf19_0_3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313c183cf19_0_3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313c183cf19_0_3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313c183cf19_0_3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313c183cf19_0_3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313c183cf19_0_3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313c183cf19_0_3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126d8023d3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126d8023d3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313c183cf19_0_4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313c183cf19_0_4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313c183cf19_0_4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313c183cf19_0_4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313c183cf19_0_4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313c183cf19_0_4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13c183cf19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13c183cf19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313c183cf19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313c183cf19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13c183cf19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13c183cf19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313c183cf19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313c183cf19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13c183cf19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313c183cf19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13c183cf19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313c183cf19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5.jpg"/><Relationship Id="rId4" Type="http://schemas.openxmlformats.org/officeDocument/2006/relationships/image" Target="../media/image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jpg"/><Relationship Id="rId4" Type="http://schemas.openxmlformats.org/officeDocument/2006/relationships/image" Target="../media/image35.png"/><Relationship Id="rId5" Type="http://schemas.openxmlformats.org/officeDocument/2006/relationships/image" Target="../media/image3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jpg"/><Relationship Id="rId4" Type="http://schemas.openxmlformats.org/officeDocument/2006/relationships/image" Target="../media/image45.png"/><Relationship Id="rId5" Type="http://schemas.openxmlformats.org/officeDocument/2006/relationships/image" Target="../media/image49.png"/><Relationship Id="rId6" Type="http://schemas.openxmlformats.org/officeDocument/2006/relationships/image" Target="../media/image96.png"/><Relationship Id="rId7" Type="http://schemas.openxmlformats.org/officeDocument/2006/relationships/image" Target="../media/image5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jpg"/><Relationship Id="rId4" Type="http://schemas.openxmlformats.org/officeDocument/2006/relationships/image" Target="../media/image55.png"/><Relationship Id="rId5" Type="http://schemas.openxmlformats.org/officeDocument/2006/relationships/image" Target="../media/image3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jpg"/><Relationship Id="rId4" Type="http://schemas.openxmlformats.org/officeDocument/2006/relationships/image" Target="../media/image47.png"/><Relationship Id="rId5" Type="http://schemas.openxmlformats.org/officeDocument/2006/relationships/image" Target="../media/image41.png"/><Relationship Id="rId6" Type="http://schemas.openxmlformats.org/officeDocument/2006/relationships/image" Target="../media/image4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jpg"/><Relationship Id="rId4" Type="http://schemas.openxmlformats.org/officeDocument/2006/relationships/image" Target="../media/image42.png"/><Relationship Id="rId5" Type="http://schemas.openxmlformats.org/officeDocument/2006/relationships/image" Target="../media/image39.png"/><Relationship Id="rId6" Type="http://schemas.openxmlformats.org/officeDocument/2006/relationships/image" Target="../media/image44.png"/><Relationship Id="rId7" Type="http://schemas.openxmlformats.org/officeDocument/2006/relationships/image" Target="../media/image40.png"/><Relationship Id="rId8" Type="http://schemas.openxmlformats.org/officeDocument/2006/relationships/image" Target="../media/image3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jpg"/><Relationship Id="rId4" Type="http://schemas.openxmlformats.org/officeDocument/2006/relationships/image" Target="../media/image46.png"/><Relationship Id="rId5" Type="http://schemas.openxmlformats.org/officeDocument/2006/relationships/image" Target="../media/image53.png"/><Relationship Id="rId6" Type="http://schemas.openxmlformats.org/officeDocument/2006/relationships/image" Target="../media/image5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jpg"/><Relationship Id="rId4" Type="http://schemas.openxmlformats.org/officeDocument/2006/relationships/image" Target="../media/image54.png"/><Relationship Id="rId9" Type="http://schemas.openxmlformats.org/officeDocument/2006/relationships/image" Target="../media/image61.png"/><Relationship Id="rId5" Type="http://schemas.openxmlformats.org/officeDocument/2006/relationships/image" Target="../media/image56.png"/><Relationship Id="rId6" Type="http://schemas.openxmlformats.org/officeDocument/2006/relationships/image" Target="../media/image52.png"/><Relationship Id="rId7" Type="http://schemas.openxmlformats.org/officeDocument/2006/relationships/image" Target="../media/image60.png"/><Relationship Id="rId8" Type="http://schemas.openxmlformats.org/officeDocument/2006/relationships/image" Target="../media/image5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.jpg"/><Relationship Id="rId4" Type="http://schemas.openxmlformats.org/officeDocument/2006/relationships/image" Target="../media/image6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.jpg"/><Relationship Id="rId4" Type="http://schemas.openxmlformats.org/officeDocument/2006/relationships/image" Target="../media/image51.png"/><Relationship Id="rId5" Type="http://schemas.openxmlformats.org/officeDocument/2006/relationships/image" Target="../media/image73.png"/><Relationship Id="rId6" Type="http://schemas.openxmlformats.org/officeDocument/2006/relationships/image" Target="../media/image64.png"/><Relationship Id="rId7" Type="http://schemas.openxmlformats.org/officeDocument/2006/relationships/image" Target="../media/image5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1.jpg"/><Relationship Id="rId4" Type="http://schemas.openxmlformats.org/officeDocument/2006/relationships/image" Target="../media/image63.png"/><Relationship Id="rId5" Type="http://schemas.openxmlformats.org/officeDocument/2006/relationships/image" Target="../media/image68.png"/><Relationship Id="rId6" Type="http://schemas.openxmlformats.org/officeDocument/2006/relationships/image" Target="../media/image65.png"/><Relationship Id="rId7" Type="http://schemas.openxmlformats.org/officeDocument/2006/relationships/image" Target="../media/image6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jpg"/><Relationship Id="rId4" Type="http://schemas.openxmlformats.org/officeDocument/2006/relationships/image" Target="../media/image6.png"/><Relationship Id="rId5" Type="http://schemas.openxmlformats.org/officeDocument/2006/relationships/image" Target="../media/image10.png"/><Relationship Id="rId6" Type="http://schemas.openxmlformats.org/officeDocument/2006/relationships/image" Target="../media/image3.png"/><Relationship Id="rId7" Type="http://schemas.openxmlformats.org/officeDocument/2006/relationships/image" Target="../media/image14.png"/><Relationship Id="rId8" Type="http://schemas.openxmlformats.org/officeDocument/2006/relationships/image" Target="../media/image1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1.jpg"/><Relationship Id="rId4" Type="http://schemas.openxmlformats.org/officeDocument/2006/relationships/image" Target="../media/image62.png"/><Relationship Id="rId5" Type="http://schemas.openxmlformats.org/officeDocument/2006/relationships/image" Target="../media/image69.png"/><Relationship Id="rId6" Type="http://schemas.openxmlformats.org/officeDocument/2006/relationships/image" Target="../media/image76.png"/><Relationship Id="rId7" Type="http://schemas.openxmlformats.org/officeDocument/2006/relationships/image" Target="../media/image8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1.jpg"/><Relationship Id="rId4" Type="http://schemas.openxmlformats.org/officeDocument/2006/relationships/image" Target="../media/image78.png"/><Relationship Id="rId5" Type="http://schemas.openxmlformats.org/officeDocument/2006/relationships/image" Target="../media/image70.png"/><Relationship Id="rId6" Type="http://schemas.openxmlformats.org/officeDocument/2006/relationships/image" Target="../media/image9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1.jpg"/><Relationship Id="rId4" Type="http://schemas.openxmlformats.org/officeDocument/2006/relationships/image" Target="../media/image71.png"/><Relationship Id="rId5" Type="http://schemas.openxmlformats.org/officeDocument/2006/relationships/image" Target="../media/image87.png"/><Relationship Id="rId6" Type="http://schemas.openxmlformats.org/officeDocument/2006/relationships/image" Target="../media/image72.png"/><Relationship Id="rId7" Type="http://schemas.openxmlformats.org/officeDocument/2006/relationships/image" Target="../media/image8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1.jpg"/><Relationship Id="rId4" Type="http://schemas.openxmlformats.org/officeDocument/2006/relationships/image" Target="../media/image93.png"/><Relationship Id="rId5" Type="http://schemas.openxmlformats.org/officeDocument/2006/relationships/image" Target="../media/image79.png"/><Relationship Id="rId6" Type="http://schemas.openxmlformats.org/officeDocument/2006/relationships/image" Target="../media/image80.png"/><Relationship Id="rId7" Type="http://schemas.openxmlformats.org/officeDocument/2006/relationships/image" Target="../media/image7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1.jpg"/><Relationship Id="rId4" Type="http://schemas.openxmlformats.org/officeDocument/2006/relationships/image" Target="../media/image74.png"/><Relationship Id="rId5" Type="http://schemas.openxmlformats.org/officeDocument/2006/relationships/image" Target="../media/image104.png"/><Relationship Id="rId6" Type="http://schemas.openxmlformats.org/officeDocument/2006/relationships/image" Target="../media/image84.png"/><Relationship Id="rId7" Type="http://schemas.openxmlformats.org/officeDocument/2006/relationships/image" Target="../media/image9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1.jpg"/><Relationship Id="rId4" Type="http://schemas.openxmlformats.org/officeDocument/2006/relationships/image" Target="../media/image83.png"/><Relationship Id="rId5" Type="http://schemas.openxmlformats.org/officeDocument/2006/relationships/image" Target="../media/image86.png"/><Relationship Id="rId6" Type="http://schemas.openxmlformats.org/officeDocument/2006/relationships/image" Target="../media/image81.png"/><Relationship Id="rId7" Type="http://schemas.openxmlformats.org/officeDocument/2006/relationships/image" Target="../media/image8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1.jpg"/><Relationship Id="rId4" Type="http://schemas.openxmlformats.org/officeDocument/2006/relationships/image" Target="../media/image92.png"/><Relationship Id="rId5" Type="http://schemas.openxmlformats.org/officeDocument/2006/relationships/image" Target="../media/image116.png"/><Relationship Id="rId6" Type="http://schemas.openxmlformats.org/officeDocument/2006/relationships/image" Target="../media/image94.png"/><Relationship Id="rId7" Type="http://schemas.openxmlformats.org/officeDocument/2006/relationships/image" Target="../media/image8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1.jpg"/><Relationship Id="rId4" Type="http://schemas.openxmlformats.org/officeDocument/2006/relationships/image" Target="../media/image95.png"/><Relationship Id="rId5" Type="http://schemas.openxmlformats.org/officeDocument/2006/relationships/image" Target="../media/image90.png"/><Relationship Id="rId6" Type="http://schemas.openxmlformats.org/officeDocument/2006/relationships/image" Target="../media/image98.png"/><Relationship Id="rId7" Type="http://schemas.openxmlformats.org/officeDocument/2006/relationships/image" Target="../media/image10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1.jpg"/><Relationship Id="rId4" Type="http://schemas.openxmlformats.org/officeDocument/2006/relationships/image" Target="../media/image97.png"/><Relationship Id="rId5" Type="http://schemas.openxmlformats.org/officeDocument/2006/relationships/image" Target="../media/image107.png"/><Relationship Id="rId6" Type="http://schemas.openxmlformats.org/officeDocument/2006/relationships/image" Target="../media/image101.png"/><Relationship Id="rId7" Type="http://schemas.openxmlformats.org/officeDocument/2006/relationships/image" Target="../media/image10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1.jpg"/><Relationship Id="rId4" Type="http://schemas.openxmlformats.org/officeDocument/2006/relationships/image" Target="../media/image100.png"/><Relationship Id="rId5" Type="http://schemas.openxmlformats.org/officeDocument/2006/relationships/image" Target="../media/image106.png"/><Relationship Id="rId6" Type="http://schemas.openxmlformats.org/officeDocument/2006/relationships/image" Target="../media/image10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jpg"/><Relationship Id="rId4" Type="http://schemas.openxmlformats.org/officeDocument/2006/relationships/image" Target="../media/image16.png"/><Relationship Id="rId5" Type="http://schemas.openxmlformats.org/officeDocument/2006/relationships/image" Target="../media/image8.png"/><Relationship Id="rId6" Type="http://schemas.openxmlformats.org/officeDocument/2006/relationships/image" Target="../media/image1.png"/><Relationship Id="rId7" Type="http://schemas.openxmlformats.org/officeDocument/2006/relationships/image" Target="../media/image1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1.jpg"/><Relationship Id="rId4" Type="http://schemas.openxmlformats.org/officeDocument/2006/relationships/image" Target="../media/image102.png"/><Relationship Id="rId5" Type="http://schemas.openxmlformats.org/officeDocument/2006/relationships/image" Target="../media/image117.png"/><Relationship Id="rId6" Type="http://schemas.openxmlformats.org/officeDocument/2006/relationships/image" Target="../media/image110.png"/><Relationship Id="rId7" Type="http://schemas.openxmlformats.org/officeDocument/2006/relationships/image" Target="../media/image11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1.jpg"/><Relationship Id="rId4" Type="http://schemas.openxmlformats.org/officeDocument/2006/relationships/image" Target="../media/image115.png"/><Relationship Id="rId5" Type="http://schemas.openxmlformats.org/officeDocument/2006/relationships/image" Target="../media/image109.png"/><Relationship Id="rId6" Type="http://schemas.openxmlformats.org/officeDocument/2006/relationships/image" Target="../media/image11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1.jpg"/><Relationship Id="rId4" Type="http://schemas.openxmlformats.org/officeDocument/2006/relationships/image" Target="../media/image113.png"/><Relationship Id="rId5" Type="http://schemas.openxmlformats.org/officeDocument/2006/relationships/image" Target="../media/image11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jpg"/><Relationship Id="rId4" Type="http://schemas.openxmlformats.org/officeDocument/2006/relationships/image" Target="../media/image2.png"/><Relationship Id="rId5" Type="http://schemas.openxmlformats.org/officeDocument/2006/relationships/image" Target="../media/image5.png"/><Relationship Id="rId6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jpg"/><Relationship Id="rId4" Type="http://schemas.openxmlformats.org/officeDocument/2006/relationships/image" Target="../media/image16.png"/><Relationship Id="rId9" Type="http://schemas.openxmlformats.org/officeDocument/2006/relationships/image" Target="../media/image22.png"/><Relationship Id="rId5" Type="http://schemas.openxmlformats.org/officeDocument/2006/relationships/image" Target="../media/image8.png"/><Relationship Id="rId6" Type="http://schemas.openxmlformats.org/officeDocument/2006/relationships/image" Target="../media/image12.png"/><Relationship Id="rId7" Type="http://schemas.openxmlformats.org/officeDocument/2006/relationships/image" Target="../media/image23.png"/><Relationship Id="rId8" Type="http://schemas.openxmlformats.org/officeDocument/2006/relationships/image" Target="../media/image3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jpg"/><Relationship Id="rId4" Type="http://schemas.openxmlformats.org/officeDocument/2006/relationships/image" Target="../media/image24.png"/><Relationship Id="rId5" Type="http://schemas.openxmlformats.org/officeDocument/2006/relationships/image" Target="../media/image30.png"/><Relationship Id="rId6" Type="http://schemas.openxmlformats.org/officeDocument/2006/relationships/image" Target="../media/image27.png"/><Relationship Id="rId7" Type="http://schemas.openxmlformats.org/officeDocument/2006/relationships/image" Target="../media/image19.png"/><Relationship Id="rId8" Type="http://schemas.openxmlformats.org/officeDocument/2006/relationships/image" Target="../media/image2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jpg"/><Relationship Id="rId4" Type="http://schemas.openxmlformats.org/officeDocument/2006/relationships/image" Target="../media/image26.png"/><Relationship Id="rId5" Type="http://schemas.openxmlformats.org/officeDocument/2006/relationships/image" Target="../media/image21.png"/><Relationship Id="rId6" Type="http://schemas.openxmlformats.org/officeDocument/2006/relationships/image" Target="../media/image3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jpg"/><Relationship Id="rId4" Type="http://schemas.openxmlformats.org/officeDocument/2006/relationships/image" Target="../media/image31.png"/><Relationship Id="rId5" Type="http://schemas.openxmlformats.org/officeDocument/2006/relationships/image" Target="../media/image18.png"/><Relationship Id="rId6" Type="http://schemas.openxmlformats.org/officeDocument/2006/relationships/image" Target="../media/image2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jpg"/><Relationship Id="rId4" Type="http://schemas.openxmlformats.org/officeDocument/2006/relationships/image" Target="../media/image20.png"/><Relationship Id="rId5" Type="http://schemas.openxmlformats.org/officeDocument/2006/relationships/image" Target="../media/image29.png"/><Relationship Id="rId6" Type="http://schemas.openxmlformats.org/officeDocument/2006/relationships/image" Target="../media/image48.png"/><Relationship Id="rId7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347475" y="0"/>
            <a:ext cx="1921800" cy="65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ct val="26190"/>
              <a:buNone/>
            </a:pPr>
            <a:r>
              <a:rPr lang="fr" sz="3780">
                <a:solidFill>
                  <a:schemeClr val="lt1"/>
                </a:solidFill>
              </a:rPr>
              <a:t>RTCloud</a:t>
            </a:r>
            <a:endParaRPr sz="3780">
              <a:solidFill>
                <a:schemeClr val="lt1"/>
              </a:solidFill>
            </a:endParaRPr>
          </a:p>
        </p:txBody>
      </p:sp>
      <p:pic>
        <p:nvPicPr>
          <p:cNvPr id="55" name="Google Shape;55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960600"/>
            <a:ext cx="4182900" cy="418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2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</a:rPr>
              <a:t>EC2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34" name="Google Shape;134;p22"/>
          <p:cNvPicPr preferRelativeResize="0"/>
          <p:nvPr/>
        </p:nvPicPr>
        <p:blipFill rotWithShape="1">
          <a:blip r:embed="rId4">
            <a:alphaModFix/>
          </a:blip>
          <a:srcRect b="2505" l="0" r="16659" t="0"/>
          <a:stretch/>
        </p:blipFill>
        <p:spPr>
          <a:xfrm>
            <a:off x="0" y="787775"/>
            <a:ext cx="2429050" cy="153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46250" y="787775"/>
            <a:ext cx="6232733" cy="153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3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</a:rPr>
              <a:t>Jour 2 - </a:t>
            </a:r>
            <a:r>
              <a:rPr lang="fr">
                <a:solidFill>
                  <a:schemeClr val="lt1"/>
                </a:solidFill>
              </a:rPr>
              <a:t>EC2 avancé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41" name="Google Shape;141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503450"/>
            <a:ext cx="2240025" cy="3640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40025" y="1503450"/>
            <a:ext cx="4788409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40025" y="2076150"/>
            <a:ext cx="4788400" cy="18374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240025" y="3913550"/>
            <a:ext cx="4788400" cy="10579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4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</a:rPr>
              <a:t>Jour 2 - EC2 avancé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50" name="Google Shape;150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825800"/>
            <a:ext cx="3836800" cy="282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36800" y="825809"/>
            <a:ext cx="5307200" cy="21510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5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</a:rPr>
              <a:t>Jour 2 - EC2 avancé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57" name="Google Shape;157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673995"/>
            <a:ext cx="3107975" cy="304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07974" y="674000"/>
            <a:ext cx="3421301" cy="304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3714525"/>
            <a:ext cx="3454785" cy="1428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6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</a:rPr>
              <a:t>Jour 2 - EC2 avancé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65" name="Google Shape;165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920175"/>
            <a:ext cx="3614476" cy="4228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14475" y="920175"/>
            <a:ext cx="5529525" cy="7991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14475" y="1719300"/>
            <a:ext cx="5529525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14475" y="2292010"/>
            <a:ext cx="5529525" cy="14237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614475" y="3715725"/>
            <a:ext cx="5529525" cy="14328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7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</a:rPr>
              <a:t>Jour 2 - EC2 avancé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75" name="Google Shape;175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38" y="993468"/>
            <a:ext cx="3880500" cy="10120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675" y="2005500"/>
            <a:ext cx="3860825" cy="313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34384" y="993475"/>
            <a:ext cx="4409615" cy="415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8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</a:rPr>
              <a:t>Jour 2 - EC2 avancé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83" name="Google Shape;183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608525"/>
            <a:ext cx="5734050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1180025"/>
            <a:ext cx="5734050" cy="143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34050" y="2618300"/>
            <a:ext cx="3409951" cy="2536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0" y="2618300"/>
            <a:ext cx="5734050" cy="5048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0" y="3115025"/>
            <a:ext cx="5734050" cy="4286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0" y="3536775"/>
            <a:ext cx="5734050" cy="7619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9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</a:rPr>
              <a:t>Jour 3 - RDS et S3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94" name="Google Shape;194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572700"/>
            <a:ext cx="5734050" cy="3552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0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</a:rPr>
              <a:t>Jour 3 - RDS et S3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200" name="Google Shape;200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572700"/>
            <a:ext cx="4482874" cy="119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1764150"/>
            <a:ext cx="4482874" cy="22414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82875" y="572700"/>
            <a:ext cx="4661125" cy="23228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82875" y="2895525"/>
            <a:ext cx="4661125" cy="15485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1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</a:rPr>
              <a:t>Jour 3 - RDS et S3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209" name="Google Shape;209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572700"/>
            <a:ext cx="4410073" cy="182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2396800"/>
            <a:ext cx="4410074" cy="21684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10075" y="572700"/>
            <a:ext cx="4733925" cy="1407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10075" y="1980300"/>
            <a:ext cx="4733925" cy="29881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</a:rPr>
              <a:t>Jour 1</a:t>
            </a:r>
            <a:r>
              <a:rPr lang="fr">
                <a:solidFill>
                  <a:schemeClr val="lt1"/>
                </a:solidFill>
              </a:rPr>
              <a:t> - </a:t>
            </a:r>
            <a:r>
              <a:rPr lang="fr">
                <a:solidFill>
                  <a:schemeClr val="lt1"/>
                </a:solidFill>
              </a:rPr>
              <a:t>AWS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61" name="Google Shape;61;p14"/>
          <p:cNvPicPr preferRelativeResize="0"/>
          <p:nvPr/>
        </p:nvPicPr>
        <p:blipFill rotWithShape="1">
          <a:blip r:embed="rId4">
            <a:alphaModFix/>
          </a:blip>
          <a:srcRect b="3484" l="0" r="0" t="0"/>
          <a:stretch/>
        </p:blipFill>
        <p:spPr>
          <a:xfrm>
            <a:off x="0" y="572700"/>
            <a:ext cx="4301900" cy="189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11365" y="572700"/>
            <a:ext cx="4532634" cy="196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3523375"/>
            <a:ext cx="3030436" cy="162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492563" y="2571750"/>
            <a:ext cx="2017321" cy="257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752450" y="3523375"/>
            <a:ext cx="3391551" cy="1620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2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</a:rPr>
              <a:t>Jour 3 - RDS et S3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218" name="Google Shape;218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624250"/>
            <a:ext cx="5734050" cy="244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32"/>
          <p:cNvPicPr preferRelativeResize="0"/>
          <p:nvPr/>
        </p:nvPicPr>
        <p:blipFill rotWithShape="1">
          <a:blip r:embed="rId5">
            <a:alphaModFix/>
          </a:blip>
          <a:srcRect b="37644" l="0" r="0" t="0"/>
          <a:stretch/>
        </p:blipFill>
        <p:spPr>
          <a:xfrm>
            <a:off x="0" y="3072175"/>
            <a:ext cx="5734050" cy="206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34050" y="624250"/>
            <a:ext cx="3409951" cy="13877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734050" y="3014950"/>
            <a:ext cx="3409951" cy="21241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3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</a:rPr>
              <a:t>Jour 3 - RDS et S3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227" name="Google Shape;227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780425"/>
            <a:ext cx="3767275" cy="223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2740454"/>
            <a:ext cx="3767275" cy="24030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67275" y="780425"/>
            <a:ext cx="5376725" cy="25097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4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</a:rPr>
              <a:t>Jour 3 - RDS et S3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235" name="Google Shape;235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782725"/>
            <a:ext cx="4392324" cy="231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3095625"/>
            <a:ext cx="4392324" cy="204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92325" y="782725"/>
            <a:ext cx="4751675" cy="13576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392325" y="2140325"/>
            <a:ext cx="4751675" cy="300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5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</a:rPr>
              <a:t>Jour 3 - RDS et S3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244" name="Google Shape;244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97800"/>
            <a:ext cx="4890650" cy="223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2731900"/>
            <a:ext cx="4890650" cy="21041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90650" y="497800"/>
            <a:ext cx="4253350" cy="2204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3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890650" y="2702200"/>
            <a:ext cx="4253350" cy="2133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</a:rPr>
              <a:t>Jour 3 - RDS et S3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253" name="Google Shape;253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665300"/>
            <a:ext cx="4047675" cy="12707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1936075"/>
            <a:ext cx="4047667" cy="145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07850" y="665300"/>
            <a:ext cx="3836150" cy="221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881391" y="3395125"/>
            <a:ext cx="5262609" cy="174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7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</a:rPr>
              <a:t>Jour 3 - RDS et S3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262" name="Google Shape;262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832750"/>
            <a:ext cx="3749999" cy="199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2826100"/>
            <a:ext cx="3749999" cy="105274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50000" y="832750"/>
            <a:ext cx="5394000" cy="24281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3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750000" y="3260950"/>
            <a:ext cx="5394000" cy="16038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8"/>
          <p:cNvSpPr txBox="1"/>
          <p:nvPr>
            <p:ph type="title"/>
          </p:nvPr>
        </p:nvSpPr>
        <p:spPr>
          <a:xfrm>
            <a:off x="3745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</a:rPr>
              <a:t>Jour 4 &amp; 5 - EID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271" name="Google Shape;271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696675"/>
            <a:ext cx="4291474" cy="196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2657079"/>
            <a:ext cx="4291474" cy="18178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91475" y="696675"/>
            <a:ext cx="4202849" cy="225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3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291476" y="2951700"/>
            <a:ext cx="2972700" cy="196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9"/>
          <p:cNvSpPr txBox="1"/>
          <p:nvPr>
            <p:ph type="title"/>
          </p:nvPr>
        </p:nvSpPr>
        <p:spPr>
          <a:xfrm>
            <a:off x="3745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</a:rPr>
              <a:t>Jour 4 &amp; 5 - EID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280" name="Google Shape;280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633875"/>
            <a:ext cx="4238575" cy="168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2323675"/>
            <a:ext cx="4238575" cy="166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38575" y="633875"/>
            <a:ext cx="4656526" cy="18486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3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238575" y="2543725"/>
            <a:ext cx="4656526" cy="21735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0"/>
          <p:cNvSpPr txBox="1"/>
          <p:nvPr>
            <p:ph type="title"/>
          </p:nvPr>
        </p:nvSpPr>
        <p:spPr>
          <a:xfrm>
            <a:off x="3745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</a:rPr>
              <a:t>Jour 4 &amp; 5 - EID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289" name="Google Shape;289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99250"/>
            <a:ext cx="3192152" cy="257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92150" y="499250"/>
            <a:ext cx="4806600" cy="221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92150" y="2710925"/>
            <a:ext cx="3841400" cy="81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4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0" y="3527700"/>
            <a:ext cx="3297350" cy="161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1"/>
          <p:cNvSpPr txBox="1"/>
          <p:nvPr>
            <p:ph type="title"/>
          </p:nvPr>
        </p:nvSpPr>
        <p:spPr>
          <a:xfrm>
            <a:off x="3745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</a:rPr>
              <a:t>Jour 4 &amp; 5 - EID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298" name="Google Shape;298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686225"/>
            <a:ext cx="4178599" cy="2422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78600" y="686222"/>
            <a:ext cx="4178599" cy="180471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78600" y="2490925"/>
            <a:ext cx="4178599" cy="17283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</a:rPr>
              <a:t>AWS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71" name="Google Shape;7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503375"/>
            <a:ext cx="3830100" cy="155877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10875" y="503375"/>
            <a:ext cx="3933125" cy="1613758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3267150"/>
            <a:ext cx="3830100" cy="1876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210876" y="3267150"/>
            <a:ext cx="3933123" cy="190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2"/>
          <p:cNvSpPr txBox="1"/>
          <p:nvPr>
            <p:ph type="title"/>
          </p:nvPr>
        </p:nvSpPr>
        <p:spPr>
          <a:xfrm>
            <a:off x="3745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</a:rPr>
              <a:t>Jour 4 &amp; 5 - EID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306" name="Google Shape;306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937425"/>
            <a:ext cx="5734050" cy="48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1423200"/>
            <a:ext cx="5734050" cy="106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2445950"/>
            <a:ext cx="5734050" cy="103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4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0" y="3484175"/>
            <a:ext cx="5734050" cy="29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4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0" y="3779450"/>
            <a:ext cx="5734050" cy="29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3"/>
          <p:cNvSpPr txBox="1"/>
          <p:nvPr>
            <p:ph type="title"/>
          </p:nvPr>
        </p:nvSpPr>
        <p:spPr>
          <a:xfrm>
            <a:off x="3745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</a:rPr>
              <a:t>Jour 4 &amp; 5 - EID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316" name="Google Shape;316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254600"/>
            <a:ext cx="4218225" cy="142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2677030"/>
            <a:ext cx="4218225" cy="246647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18225" y="1254600"/>
            <a:ext cx="4925775" cy="9082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4"/>
          <p:cNvSpPr txBox="1"/>
          <p:nvPr>
            <p:ph type="title"/>
          </p:nvPr>
        </p:nvSpPr>
        <p:spPr>
          <a:xfrm>
            <a:off x="3745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</a:rPr>
              <a:t>Jour 4 &amp; 5 - EID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324" name="Google Shape;324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786275"/>
            <a:ext cx="5734050" cy="199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2777000"/>
            <a:ext cx="5734050" cy="200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</a:rPr>
              <a:t>AWS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80" name="Google Shape;8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765825"/>
            <a:ext cx="4116451" cy="2026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11975" y="765825"/>
            <a:ext cx="4032025" cy="199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47151" y="2985075"/>
            <a:ext cx="4321770" cy="214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</a:rPr>
              <a:t>AWS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88" name="Google Shape;8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53050"/>
            <a:ext cx="3693694" cy="150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99862" y="453050"/>
            <a:ext cx="3544138" cy="145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2095737"/>
            <a:ext cx="3693700" cy="1454144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599850" y="2059228"/>
            <a:ext cx="3544150" cy="1492384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0" y="3689350"/>
            <a:ext cx="3693700" cy="145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599850" y="3703650"/>
            <a:ext cx="3544150" cy="143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</a:rPr>
              <a:t>AWS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99" name="Google Shape;99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572700"/>
            <a:ext cx="3012175" cy="246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02828" y="572700"/>
            <a:ext cx="2138346" cy="246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57754" y="572700"/>
            <a:ext cx="3186246" cy="246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0" y="3407450"/>
            <a:ext cx="2225700" cy="173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409950" y="4276725"/>
            <a:ext cx="5734050" cy="86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9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</a:rPr>
              <a:t>IAM Role / Credentials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09" name="Google Shape;10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596675"/>
            <a:ext cx="3637600" cy="1637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3611725"/>
            <a:ext cx="5362825" cy="45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25725" y="3611725"/>
            <a:ext cx="3718276" cy="1531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med">
        <p14:flip dir="l"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0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</a:rPr>
              <a:t>EC2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17" name="Google Shape;11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770750"/>
            <a:ext cx="1758800" cy="4372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58800" y="770750"/>
            <a:ext cx="4755275" cy="180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58800" y="2571750"/>
            <a:ext cx="4755275" cy="257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med">
        <p14:flip dir="l"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1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</a:rPr>
              <a:t>EC2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25" name="Google Shape;12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572700"/>
            <a:ext cx="4629150" cy="210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29150" y="572700"/>
            <a:ext cx="2239130" cy="303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3671375"/>
            <a:ext cx="5734050" cy="5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0" y="4176200"/>
            <a:ext cx="5734050" cy="63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